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73" r:id="rId6"/>
    <p:sldId id="278" r:id="rId7"/>
    <p:sldId id="274" r:id="rId8"/>
    <p:sldId id="275" r:id="rId9"/>
    <p:sldId id="279" r:id="rId10"/>
    <p:sldId id="276" r:id="rId11"/>
    <p:sldId id="277" r:id="rId12"/>
    <p:sldId id="280" r:id="rId13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52E5EF-8F57-4C6D-9085-9FBAA099875C}" v="195" dt="2025-10-22T16:13:18.4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67" autoAdjust="0"/>
    <p:restoredTop sz="94660"/>
  </p:normalViewPr>
  <p:slideViewPr>
    <p:cSldViewPr snapToGrid="0">
      <p:cViewPr>
        <p:scale>
          <a:sx n="68" d="100"/>
          <a:sy n="68" d="100"/>
        </p:scale>
        <p:origin x="150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ny Tilford" userId="1700ab20-2b1c-4e6c-8c80-166aa5a5c274" providerId="ADAL" clId="{895E349F-E8A4-4665-A7D8-59DC0CD87049}"/>
    <pc:docChg chg="custSel addSld delSld modSld sldOrd">
      <pc:chgData name="Jonny Tilford" userId="1700ab20-2b1c-4e6c-8c80-166aa5a5c274" providerId="ADAL" clId="{895E349F-E8A4-4665-A7D8-59DC0CD87049}" dt="2025-10-22T16:13:18.490" v="888" actId="1076"/>
      <pc:docMkLst>
        <pc:docMk/>
      </pc:docMkLst>
      <pc:sldChg chg="addSp delSp modSp mod">
        <pc:chgData name="Jonny Tilford" userId="1700ab20-2b1c-4e6c-8c80-166aa5a5c274" providerId="ADAL" clId="{895E349F-E8A4-4665-A7D8-59DC0CD87049}" dt="2025-10-22T15:52:49.835" v="685" actId="1076"/>
        <pc:sldMkLst>
          <pc:docMk/>
          <pc:sldMk cId="3629804667" sldId="257"/>
        </pc:sldMkLst>
        <pc:spChg chg="mod">
          <ac:chgData name="Jonny Tilford" userId="1700ab20-2b1c-4e6c-8c80-166aa5a5c274" providerId="ADAL" clId="{895E349F-E8A4-4665-A7D8-59DC0CD87049}" dt="2025-10-22T15:48:36.402" v="673" actId="14100"/>
          <ac:spMkLst>
            <pc:docMk/>
            <pc:sldMk cId="3629804667" sldId="257"/>
            <ac:spMk id="2" creationId="{04D34E85-657A-84C0-3149-06E3FEB7E27D}"/>
          </ac:spMkLst>
        </pc:spChg>
        <pc:picChg chg="add mod">
          <ac:chgData name="Jonny Tilford" userId="1700ab20-2b1c-4e6c-8c80-166aa5a5c274" providerId="ADAL" clId="{895E349F-E8A4-4665-A7D8-59DC0CD87049}" dt="2025-10-22T15:52:24.443" v="679" actId="688"/>
          <ac:picMkLst>
            <pc:docMk/>
            <pc:sldMk cId="3629804667" sldId="257"/>
            <ac:picMk id="3" creationId="{EF2F012E-DE76-09D4-F7B9-392A785B318E}"/>
          </ac:picMkLst>
        </pc:picChg>
        <pc:picChg chg="add del mod">
          <ac:chgData name="Jonny Tilford" userId="1700ab20-2b1c-4e6c-8c80-166aa5a5c274" providerId="ADAL" clId="{895E349F-E8A4-4665-A7D8-59DC0CD87049}" dt="2025-10-22T15:48:19.202" v="667" actId="478"/>
          <ac:picMkLst>
            <pc:docMk/>
            <pc:sldMk cId="3629804667" sldId="257"/>
            <ac:picMk id="5" creationId="{699695E2-1333-788C-4BE1-9B347D443A26}"/>
          </ac:picMkLst>
        </pc:picChg>
        <pc:picChg chg="add del mod">
          <ac:chgData name="Jonny Tilford" userId="1700ab20-2b1c-4e6c-8c80-166aa5a5c274" providerId="ADAL" clId="{895E349F-E8A4-4665-A7D8-59DC0CD87049}" dt="2025-10-22T15:48:19.710" v="669" actId="478"/>
          <ac:picMkLst>
            <pc:docMk/>
            <pc:sldMk cId="3629804667" sldId="257"/>
            <ac:picMk id="1026" creationId="{5860035C-3C47-FE16-CEC1-838E93AB23B2}"/>
          </ac:picMkLst>
        </pc:picChg>
        <pc:picChg chg="add mod">
          <ac:chgData name="Jonny Tilford" userId="1700ab20-2b1c-4e6c-8c80-166aa5a5c274" providerId="ADAL" clId="{895E349F-E8A4-4665-A7D8-59DC0CD87049}" dt="2025-10-22T15:52:49.835" v="685" actId="1076"/>
          <ac:picMkLst>
            <pc:docMk/>
            <pc:sldMk cId="3629804667" sldId="257"/>
            <ac:picMk id="1028" creationId="{1C9CB1AB-AB84-B95F-04AA-7651C160F88A}"/>
          </ac:picMkLst>
        </pc:picChg>
      </pc:sldChg>
      <pc:sldChg chg="addSp delSp modSp add del mod">
        <pc:chgData name="Jonny Tilford" userId="1700ab20-2b1c-4e6c-8c80-166aa5a5c274" providerId="ADAL" clId="{895E349F-E8A4-4665-A7D8-59DC0CD87049}" dt="2025-09-16T13:12:30.037" v="128" actId="47"/>
        <pc:sldMkLst>
          <pc:docMk/>
          <pc:sldMk cId="251977019" sldId="258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724303886" sldId="258"/>
        </pc:sldMkLst>
      </pc:sldChg>
      <pc:sldChg chg="addSp delSp modSp add del mod ord">
        <pc:chgData name="Jonny Tilford" userId="1700ab20-2b1c-4e6c-8c80-166aa5a5c274" providerId="ADAL" clId="{895E349F-E8A4-4665-A7D8-59DC0CD87049}" dt="2025-09-18T09:03:00.219" v="274" actId="47"/>
        <pc:sldMkLst>
          <pc:docMk/>
          <pc:sldMk cId="2698246531" sldId="258"/>
        </pc:sldMkLst>
      </pc:sldChg>
      <pc:sldChg chg="addSp delSp modSp add del mod">
        <pc:chgData name="Jonny Tilford" userId="1700ab20-2b1c-4e6c-8c80-166aa5a5c274" providerId="ADAL" clId="{895E349F-E8A4-4665-A7D8-59DC0CD87049}" dt="2025-09-30T09:59:18.574" v="407" actId="47"/>
        <pc:sldMkLst>
          <pc:docMk/>
          <pc:sldMk cId="1830114341" sldId="259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2083962895" sldId="259"/>
        </pc:sldMkLst>
      </pc:sldChg>
      <pc:sldChg chg="addSp delSp modSp add del">
        <pc:chgData name="Jonny Tilford" userId="1700ab20-2b1c-4e6c-8c80-166aa5a5c274" providerId="ADAL" clId="{895E349F-E8A4-4665-A7D8-59DC0CD87049}" dt="2025-09-16T13:12:30.037" v="128" actId="47"/>
        <pc:sldMkLst>
          <pc:docMk/>
          <pc:sldMk cId="4155187030" sldId="259"/>
        </pc:sldMkLst>
      </pc:sldChg>
      <pc:sldChg chg="addSp delSp modSp add del">
        <pc:chgData name="Jonny Tilford" userId="1700ab20-2b1c-4e6c-8c80-166aa5a5c274" providerId="ADAL" clId="{895E349F-E8A4-4665-A7D8-59DC0CD87049}" dt="2025-09-16T13:12:30.037" v="128" actId="47"/>
        <pc:sldMkLst>
          <pc:docMk/>
          <pc:sldMk cId="930437403" sldId="260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3266081978" sldId="260"/>
        </pc:sldMkLst>
      </pc:sldChg>
      <pc:sldChg chg="addSp delSp modSp add del mod">
        <pc:chgData name="Jonny Tilford" userId="1700ab20-2b1c-4e6c-8c80-166aa5a5c274" providerId="ADAL" clId="{895E349F-E8A4-4665-A7D8-59DC0CD87049}" dt="2025-09-30T09:59:18.574" v="407" actId="47"/>
        <pc:sldMkLst>
          <pc:docMk/>
          <pc:sldMk cId="3615546668" sldId="260"/>
        </pc:sldMkLst>
      </pc:sldChg>
      <pc:sldChg chg="addSp delSp modSp add del">
        <pc:chgData name="Jonny Tilford" userId="1700ab20-2b1c-4e6c-8c80-166aa5a5c274" providerId="ADAL" clId="{895E349F-E8A4-4665-A7D8-59DC0CD87049}" dt="2025-09-18T09:03:00.945" v="275" actId="47"/>
        <pc:sldMkLst>
          <pc:docMk/>
          <pc:sldMk cId="4003287765" sldId="260"/>
        </pc:sldMkLst>
      </pc:sldChg>
      <pc:sldChg chg="addSp delSp modSp add del">
        <pc:chgData name="Jonny Tilford" userId="1700ab20-2b1c-4e6c-8c80-166aa5a5c274" providerId="ADAL" clId="{895E349F-E8A4-4665-A7D8-59DC0CD87049}" dt="2025-09-16T13:12:30.037" v="128" actId="47"/>
        <pc:sldMkLst>
          <pc:docMk/>
          <pc:sldMk cId="981890172" sldId="261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2151744096" sldId="261"/>
        </pc:sldMkLst>
      </pc:sldChg>
      <pc:sldChg chg="addSp delSp modSp add del">
        <pc:chgData name="Jonny Tilford" userId="1700ab20-2b1c-4e6c-8c80-166aa5a5c274" providerId="ADAL" clId="{895E349F-E8A4-4665-A7D8-59DC0CD87049}" dt="2025-09-30T09:59:18.574" v="407" actId="47"/>
        <pc:sldMkLst>
          <pc:docMk/>
          <pc:sldMk cId="2301428404" sldId="261"/>
        </pc:sldMkLst>
      </pc:sldChg>
      <pc:sldChg chg="add del">
        <pc:chgData name="Jonny Tilford" userId="1700ab20-2b1c-4e6c-8c80-166aa5a5c274" providerId="ADAL" clId="{895E349F-E8A4-4665-A7D8-59DC0CD87049}" dt="2025-09-18T09:03:01.454" v="276" actId="47"/>
        <pc:sldMkLst>
          <pc:docMk/>
          <pc:sldMk cId="4266346408" sldId="261"/>
        </pc:sldMkLst>
      </pc:sldChg>
      <pc:sldChg chg="addSp del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3448975049" sldId="262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3816453763" sldId="262"/>
        </pc:sldMkLst>
      </pc:sldChg>
      <pc:sldChg chg="addSp del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1368552181" sldId="263"/>
        </pc:sldMkLst>
      </pc:sldChg>
      <pc:sldChg chg="addSp modSp add del">
        <pc:chgData name="Jonny Tilford" userId="1700ab20-2b1c-4e6c-8c80-166aa5a5c274" providerId="ADAL" clId="{895E349F-E8A4-4665-A7D8-59DC0CD87049}" dt="2025-10-15T20:39:20.432" v="533" actId="47"/>
        <pc:sldMkLst>
          <pc:docMk/>
          <pc:sldMk cId="1531791002" sldId="263"/>
        </pc:sldMkLst>
      </pc:sldChg>
      <pc:sldChg chg="del">
        <pc:chgData name="Jonny Tilford" userId="1700ab20-2b1c-4e6c-8c80-166aa5a5c274" providerId="ADAL" clId="{895E349F-E8A4-4665-A7D8-59DC0CD87049}" dt="2025-09-10T11:47:03.641" v="50" actId="47"/>
        <pc:sldMkLst>
          <pc:docMk/>
          <pc:sldMk cId="3478368652" sldId="263"/>
        </pc:sldMkLst>
      </pc:sldChg>
      <pc:sldChg chg="addSp delSp modSp add del mod">
        <pc:chgData name="Jonny Tilford" userId="1700ab20-2b1c-4e6c-8c80-166aa5a5c274" providerId="ADAL" clId="{895E349F-E8A4-4665-A7D8-59DC0CD87049}" dt="2025-10-15T20:39:20.432" v="533" actId="47"/>
        <pc:sldMkLst>
          <pc:docMk/>
          <pc:sldMk cId="1017202802" sldId="264"/>
        </pc:sldMkLst>
      </pc:sldChg>
      <pc:sldChg chg="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2954661049" sldId="264"/>
        </pc:sldMkLst>
      </pc:sldChg>
      <pc:sldChg chg="add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1974816951" sldId="265"/>
        </pc:sldMkLst>
      </pc:sldChg>
      <pc:sldChg chg="addSp delSp modSp add del ord">
        <pc:chgData name="Jonny Tilford" userId="1700ab20-2b1c-4e6c-8c80-166aa5a5c274" providerId="ADAL" clId="{895E349F-E8A4-4665-A7D8-59DC0CD87049}" dt="2025-10-15T20:39:20.432" v="533" actId="47"/>
        <pc:sldMkLst>
          <pc:docMk/>
          <pc:sldMk cId="3504892331" sldId="265"/>
        </pc:sldMkLst>
      </pc:sldChg>
      <pc:sldChg chg="addSp modSp add del mod">
        <pc:chgData name="Jonny Tilford" userId="1700ab20-2b1c-4e6c-8c80-166aa5a5c274" providerId="ADAL" clId="{895E349F-E8A4-4665-A7D8-59DC0CD87049}" dt="2025-10-15T20:39:20.432" v="533" actId="47"/>
        <pc:sldMkLst>
          <pc:docMk/>
          <pc:sldMk cId="781185981" sldId="266"/>
        </pc:sldMkLst>
      </pc:sldChg>
      <pc:sldChg chg="addSp del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4254613444" sldId="266"/>
        </pc:sldMkLst>
      </pc:sldChg>
      <pc:sldChg chg="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1930486220" sldId="267"/>
        </pc:sldMkLst>
      </pc:sldChg>
      <pc:sldChg chg="addSp delSp modSp add del mod">
        <pc:chgData name="Jonny Tilford" userId="1700ab20-2b1c-4e6c-8c80-166aa5a5c274" providerId="ADAL" clId="{895E349F-E8A4-4665-A7D8-59DC0CD87049}" dt="2025-10-15T20:39:20.432" v="533" actId="47"/>
        <pc:sldMkLst>
          <pc:docMk/>
          <pc:sldMk cId="4137079304" sldId="267"/>
        </pc:sldMkLst>
      </pc:sldChg>
      <pc:sldChg chg="add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681347127" sldId="268"/>
        </pc:sldMkLst>
      </pc:sldChg>
      <pc:sldChg chg="addSp modSp add del">
        <pc:chgData name="Jonny Tilford" userId="1700ab20-2b1c-4e6c-8c80-166aa5a5c274" providerId="ADAL" clId="{895E349F-E8A4-4665-A7D8-59DC0CD87049}" dt="2025-10-15T20:39:20.432" v="533" actId="47"/>
        <pc:sldMkLst>
          <pc:docMk/>
          <pc:sldMk cId="827437491" sldId="268"/>
        </pc:sldMkLst>
      </pc:sldChg>
      <pc:sldChg chg="addSp modSp add del">
        <pc:chgData name="Jonny Tilford" userId="1700ab20-2b1c-4e6c-8c80-166aa5a5c274" providerId="ADAL" clId="{895E349F-E8A4-4665-A7D8-59DC0CD87049}" dt="2025-10-15T20:39:20.432" v="533" actId="47"/>
        <pc:sldMkLst>
          <pc:docMk/>
          <pc:sldMk cId="2545502458" sldId="269"/>
        </pc:sldMkLst>
      </pc:sldChg>
      <pc:sldChg chg="addSp del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2881596385" sldId="269"/>
        </pc:sldMkLst>
      </pc:sldChg>
      <pc:sldChg chg="addSp delSp modSp add del mod">
        <pc:chgData name="Jonny Tilford" userId="1700ab20-2b1c-4e6c-8c80-166aa5a5c274" providerId="ADAL" clId="{895E349F-E8A4-4665-A7D8-59DC0CD87049}" dt="2025-10-15T20:39:20.432" v="533" actId="47"/>
        <pc:sldMkLst>
          <pc:docMk/>
          <pc:sldMk cId="1177122925" sldId="270"/>
        </pc:sldMkLst>
      </pc:sldChg>
      <pc:sldChg chg="addSp modSp add del mod">
        <pc:chgData name="Jonny Tilford" userId="1700ab20-2b1c-4e6c-8c80-166aa5a5c274" providerId="ADAL" clId="{895E349F-E8A4-4665-A7D8-59DC0CD87049}" dt="2025-10-22T15:50:37.891" v="674" actId="47"/>
        <pc:sldMkLst>
          <pc:docMk/>
          <pc:sldMk cId="3949997819" sldId="270"/>
        </pc:sldMkLst>
      </pc:sldChg>
      <pc:sldChg chg="addSp modSp add del">
        <pc:chgData name="Jonny Tilford" userId="1700ab20-2b1c-4e6c-8c80-166aa5a5c274" providerId="ADAL" clId="{895E349F-E8A4-4665-A7D8-59DC0CD87049}" dt="2025-10-15T20:39:20.432" v="533" actId="47"/>
        <pc:sldMkLst>
          <pc:docMk/>
          <pc:sldMk cId="497873490" sldId="271"/>
        </pc:sldMkLst>
      </pc:sldChg>
      <pc:sldChg chg="add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2713524567" sldId="271"/>
        </pc:sldMkLst>
      </pc:sldChg>
      <pc:sldChg chg="addSp modSp add del">
        <pc:chgData name="Jonny Tilford" userId="1700ab20-2b1c-4e6c-8c80-166aa5a5c274" providerId="ADAL" clId="{895E349F-E8A4-4665-A7D8-59DC0CD87049}" dt="2025-10-22T15:50:37.891" v="674" actId="47"/>
        <pc:sldMkLst>
          <pc:docMk/>
          <pc:sldMk cId="364403927" sldId="272"/>
        </pc:sldMkLst>
      </pc:sldChg>
      <pc:sldChg chg="addSp delSp modSp add mod">
        <pc:chgData name="Jonny Tilford" userId="1700ab20-2b1c-4e6c-8c80-166aa5a5c274" providerId="ADAL" clId="{895E349F-E8A4-4665-A7D8-59DC0CD87049}" dt="2025-10-22T15:57:44.556" v="747"/>
        <pc:sldMkLst>
          <pc:docMk/>
          <pc:sldMk cId="1869370256" sldId="273"/>
        </pc:sldMkLst>
        <pc:picChg chg="add del mod">
          <ac:chgData name="Jonny Tilford" userId="1700ab20-2b1c-4e6c-8c80-166aa5a5c274" providerId="ADAL" clId="{895E349F-E8A4-4665-A7D8-59DC0CD87049}" dt="2025-10-22T15:52:54.578" v="688" actId="478"/>
          <ac:picMkLst>
            <pc:docMk/>
            <pc:sldMk cId="1869370256" sldId="273"/>
            <ac:picMk id="2" creationId="{F67B7914-5F37-49D8-6E17-EAA548CA177D}"/>
          </ac:picMkLst>
        </pc:picChg>
        <pc:picChg chg="del mod">
          <ac:chgData name="Jonny Tilford" userId="1700ab20-2b1c-4e6c-8c80-166aa5a5c274" providerId="ADAL" clId="{895E349F-E8A4-4665-A7D8-59DC0CD87049}" dt="2025-10-22T15:52:55.029" v="690" actId="478"/>
          <ac:picMkLst>
            <pc:docMk/>
            <pc:sldMk cId="1869370256" sldId="273"/>
            <ac:picMk id="3" creationId="{5431D54B-4608-EDAA-5BA7-198BA72D336A}"/>
          </ac:picMkLst>
        </pc:picChg>
        <pc:picChg chg="add mod">
          <ac:chgData name="Jonny Tilford" userId="1700ab20-2b1c-4e6c-8c80-166aa5a5c274" providerId="ADAL" clId="{895E349F-E8A4-4665-A7D8-59DC0CD87049}" dt="2025-10-22T15:53:02.834" v="692" actId="688"/>
          <ac:picMkLst>
            <pc:docMk/>
            <pc:sldMk cId="1869370256" sldId="273"/>
            <ac:picMk id="4" creationId="{BF85CD82-7656-EFCA-0EE4-A9715E97E3B5}"/>
          </ac:picMkLst>
        </pc:picChg>
        <pc:picChg chg="add mod">
          <ac:chgData name="Jonny Tilford" userId="1700ab20-2b1c-4e6c-8c80-166aa5a5c274" providerId="ADAL" clId="{895E349F-E8A4-4665-A7D8-59DC0CD87049}" dt="2025-10-22T15:53:38.417" v="695" actId="1076"/>
          <ac:picMkLst>
            <pc:docMk/>
            <pc:sldMk cId="1869370256" sldId="273"/>
            <ac:picMk id="2050" creationId="{E46DA820-7FEF-8739-98B9-0D66A9C77375}"/>
          </ac:picMkLst>
        </pc:picChg>
        <pc:picChg chg="add mod">
          <ac:chgData name="Jonny Tilford" userId="1700ab20-2b1c-4e6c-8c80-166aa5a5c274" providerId="ADAL" clId="{895E349F-E8A4-4665-A7D8-59DC0CD87049}" dt="2025-10-22T15:56:26.620" v="722"/>
          <ac:picMkLst>
            <pc:docMk/>
            <pc:sldMk cId="1869370256" sldId="273"/>
            <ac:picMk id="2052" creationId="{EB2130BE-2770-2B8C-3B8D-530B1840FB11}"/>
          </ac:picMkLst>
        </pc:picChg>
        <pc:picChg chg="add mod">
          <ac:chgData name="Jonny Tilford" userId="1700ab20-2b1c-4e6c-8c80-166aa5a5c274" providerId="ADAL" clId="{895E349F-E8A4-4665-A7D8-59DC0CD87049}" dt="2025-10-22T15:57:44.556" v="747"/>
          <ac:picMkLst>
            <pc:docMk/>
            <pc:sldMk cId="1869370256" sldId="273"/>
            <ac:picMk id="2054" creationId="{892E5BB2-93BE-3BB8-052D-4033B2EC2656}"/>
          </ac:picMkLst>
        </pc:picChg>
        <pc:picChg chg="del">
          <ac:chgData name="Jonny Tilford" userId="1700ab20-2b1c-4e6c-8c80-166aa5a5c274" providerId="ADAL" clId="{895E349F-E8A4-4665-A7D8-59DC0CD87049}" dt="2025-10-22T15:52:54.065" v="686" actId="478"/>
          <ac:picMkLst>
            <pc:docMk/>
            <pc:sldMk cId="1869370256" sldId="273"/>
            <ac:picMk id="5122" creationId="{436BD1C8-EB03-FC94-B478-5BB8A59F4084}"/>
          </ac:picMkLst>
        </pc:picChg>
        <pc:picChg chg="del">
          <ac:chgData name="Jonny Tilford" userId="1700ab20-2b1c-4e6c-8c80-166aa5a5c274" providerId="ADAL" clId="{895E349F-E8A4-4665-A7D8-59DC0CD87049}" dt="2025-10-22T15:52:54.337" v="687" actId="478"/>
          <ac:picMkLst>
            <pc:docMk/>
            <pc:sldMk cId="1869370256" sldId="273"/>
            <ac:picMk id="5126" creationId="{5148A221-342B-D3DD-129A-2093E69566DA}"/>
          </ac:picMkLst>
        </pc:picChg>
      </pc:sldChg>
      <pc:sldChg chg="addSp delSp modSp add mod">
        <pc:chgData name="Jonny Tilford" userId="1700ab20-2b1c-4e6c-8c80-166aa5a5c274" providerId="ADAL" clId="{895E349F-E8A4-4665-A7D8-59DC0CD87049}" dt="2025-10-22T16:00:48.923" v="772" actId="207"/>
        <pc:sldMkLst>
          <pc:docMk/>
          <pc:sldMk cId="3758283890" sldId="274"/>
        </pc:sldMkLst>
        <pc:spChg chg="add mod">
          <ac:chgData name="Jonny Tilford" userId="1700ab20-2b1c-4e6c-8c80-166aa5a5c274" providerId="ADAL" clId="{895E349F-E8A4-4665-A7D8-59DC0CD87049}" dt="2025-10-22T16:00:48.923" v="772" actId="207"/>
          <ac:spMkLst>
            <pc:docMk/>
            <pc:sldMk cId="3758283890" sldId="274"/>
            <ac:spMk id="2" creationId="{BDA01CDF-0630-06E7-94D2-22D484FD33BC}"/>
          </ac:spMkLst>
        </pc:spChg>
        <pc:picChg chg="add del">
          <ac:chgData name="Jonny Tilford" userId="1700ab20-2b1c-4e6c-8c80-166aa5a5c274" providerId="ADAL" clId="{895E349F-E8A4-4665-A7D8-59DC0CD87049}" dt="2025-10-22T15:59:57.601" v="755" actId="478"/>
          <ac:picMkLst>
            <pc:docMk/>
            <pc:sldMk cId="3758283890" sldId="274"/>
            <ac:picMk id="2052" creationId="{46761360-FF38-9CEF-4F07-9233FC3D7498}"/>
          </ac:picMkLst>
        </pc:picChg>
        <pc:picChg chg="add del">
          <ac:chgData name="Jonny Tilford" userId="1700ab20-2b1c-4e6c-8c80-166aa5a5c274" providerId="ADAL" clId="{895E349F-E8A4-4665-A7D8-59DC0CD87049}" dt="2025-10-22T15:59:57.282" v="754" actId="478"/>
          <ac:picMkLst>
            <pc:docMk/>
            <pc:sldMk cId="3758283890" sldId="274"/>
            <ac:picMk id="2054" creationId="{1665B140-7697-998A-5538-CFB20C2F6AA8}"/>
          </ac:picMkLst>
        </pc:picChg>
        <pc:picChg chg="add del mod">
          <ac:chgData name="Jonny Tilford" userId="1700ab20-2b1c-4e6c-8c80-166aa5a5c274" providerId="ADAL" clId="{895E349F-E8A4-4665-A7D8-59DC0CD87049}" dt="2025-10-22T15:58:40.690" v="751" actId="478"/>
          <ac:picMkLst>
            <pc:docMk/>
            <pc:sldMk cId="3758283890" sldId="274"/>
            <ac:picMk id="3074" creationId="{B97C0FDE-7304-4A80-F597-93111961F20C}"/>
          </ac:picMkLst>
        </pc:picChg>
        <pc:picChg chg="add mod">
          <ac:chgData name="Jonny Tilford" userId="1700ab20-2b1c-4e6c-8c80-166aa5a5c274" providerId="ADAL" clId="{895E349F-E8A4-4665-A7D8-59DC0CD87049}" dt="2025-10-22T16:00:20.316" v="764" actId="14100"/>
          <ac:picMkLst>
            <pc:docMk/>
            <pc:sldMk cId="3758283890" sldId="274"/>
            <ac:picMk id="3076" creationId="{ADBA6C2C-5711-79A3-37F0-16E91F825F01}"/>
          </ac:picMkLst>
        </pc:picChg>
      </pc:sldChg>
      <pc:sldChg chg="addSp delSp modSp add mod">
        <pc:chgData name="Jonny Tilford" userId="1700ab20-2b1c-4e6c-8c80-166aa5a5c274" providerId="ADAL" clId="{895E349F-E8A4-4665-A7D8-59DC0CD87049}" dt="2025-10-22T16:04:28.318" v="833" actId="478"/>
        <pc:sldMkLst>
          <pc:docMk/>
          <pc:sldMk cId="1124587020" sldId="275"/>
        </pc:sldMkLst>
        <pc:spChg chg="del mod ord">
          <ac:chgData name="Jonny Tilford" userId="1700ab20-2b1c-4e6c-8c80-166aa5a5c274" providerId="ADAL" clId="{895E349F-E8A4-4665-A7D8-59DC0CD87049}" dt="2025-10-22T16:04:28.318" v="833" actId="478"/>
          <ac:spMkLst>
            <pc:docMk/>
            <pc:sldMk cId="1124587020" sldId="275"/>
            <ac:spMk id="2" creationId="{77FF180A-18F0-97AD-561A-D26D0B351463}"/>
          </ac:spMkLst>
        </pc:spChg>
        <pc:picChg chg="add mod">
          <ac:chgData name="Jonny Tilford" userId="1700ab20-2b1c-4e6c-8c80-166aa5a5c274" providerId="ADAL" clId="{895E349F-E8A4-4665-A7D8-59DC0CD87049}" dt="2025-10-22T16:01:10.340" v="780" actId="688"/>
          <ac:picMkLst>
            <pc:docMk/>
            <pc:sldMk cId="1124587020" sldId="275"/>
            <ac:picMk id="3" creationId="{8C2FBE19-3FA5-C729-E9AC-1A006C7B2A36}"/>
          </ac:picMkLst>
        </pc:picChg>
        <pc:picChg chg="del">
          <ac:chgData name="Jonny Tilford" userId="1700ab20-2b1c-4e6c-8c80-166aa5a5c274" providerId="ADAL" clId="{895E349F-E8A4-4665-A7D8-59DC0CD87049}" dt="2025-10-22T16:01:03.036" v="777" actId="478"/>
          <ac:picMkLst>
            <pc:docMk/>
            <pc:sldMk cId="1124587020" sldId="275"/>
            <ac:picMk id="4" creationId="{53042CE8-DDD2-15F5-F16F-36463FA24EFA}"/>
          </ac:picMkLst>
        </pc:picChg>
        <pc:picChg chg="del">
          <ac:chgData name="Jonny Tilford" userId="1700ab20-2b1c-4e6c-8c80-166aa5a5c274" providerId="ADAL" clId="{895E349F-E8A4-4665-A7D8-59DC0CD87049}" dt="2025-10-22T16:01:02.658" v="776" actId="478"/>
          <ac:picMkLst>
            <pc:docMk/>
            <pc:sldMk cId="1124587020" sldId="275"/>
            <ac:picMk id="2050" creationId="{C92E1367-31D5-E51D-D25D-4B93470A2C49}"/>
          </ac:picMkLst>
        </pc:picChg>
        <pc:picChg chg="del">
          <ac:chgData name="Jonny Tilford" userId="1700ab20-2b1c-4e6c-8c80-166aa5a5c274" providerId="ADAL" clId="{895E349F-E8A4-4665-A7D8-59DC0CD87049}" dt="2025-10-22T16:01:15.195" v="781" actId="478"/>
          <ac:picMkLst>
            <pc:docMk/>
            <pc:sldMk cId="1124587020" sldId="275"/>
            <ac:picMk id="2052" creationId="{DC8A601C-F5CD-BDC3-A350-1C344FF0B458}"/>
          </ac:picMkLst>
        </pc:picChg>
        <pc:picChg chg="mod">
          <ac:chgData name="Jonny Tilford" userId="1700ab20-2b1c-4e6c-8c80-166aa5a5c274" providerId="ADAL" clId="{895E349F-E8A4-4665-A7D8-59DC0CD87049}" dt="2025-10-22T16:03:01.939" v="808" actId="1076"/>
          <ac:picMkLst>
            <pc:docMk/>
            <pc:sldMk cId="1124587020" sldId="275"/>
            <ac:picMk id="2054" creationId="{E9E98C53-5670-0C5E-C113-0C23BF4022ED}"/>
          </ac:picMkLst>
        </pc:picChg>
        <pc:picChg chg="del">
          <ac:chgData name="Jonny Tilford" userId="1700ab20-2b1c-4e6c-8c80-166aa5a5c274" providerId="ADAL" clId="{895E349F-E8A4-4665-A7D8-59DC0CD87049}" dt="2025-10-22T16:03:32.115" v="822" actId="478"/>
          <ac:picMkLst>
            <pc:docMk/>
            <pc:sldMk cId="1124587020" sldId="275"/>
            <ac:picMk id="3076" creationId="{E23B2243-A2A2-BC7E-FDB7-D9ACB640136A}"/>
          </ac:picMkLst>
        </pc:picChg>
        <pc:picChg chg="add del mod">
          <ac:chgData name="Jonny Tilford" userId="1700ab20-2b1c-4e6c-8c80-166aa5a5c274" providerId="ADAL" clId="{895E349F-E8A4-4665-A7D8-59DC0CD87049}" dt="2025-10-22T16:04:25.759" v="830" actId="478"/>
          <ac:picMkLst>
            <pc:docMk/>
            <pc:sldMk cId="1124587020" sldId="275"/>
            <ac:picMk id="4098" creationId="{00D17B6C-AAA8-2325-163F-BB8F54AE3D64}"/>
          </ac:picMkLst>
        </pc:picChg>
        <pc:picChg chg="add del mod">
          <ac:chgData name="Jonny Tilford" userId="1700ab20-2b1c-4e6c-8c80-166aa5a5c274" providerId="ADAL" clId="{895E349F-E8A4-4665-A7D8-59DC0CD87049}" dt="2025-10-22T16:04:27.276" v="832" actId="478"/>
          <ac:picMkLst>
            <pc:docMk/>
            <pc:sldMk cId="1124587020" sldId="275"/>
            <ac:picMk id="4100" creationId="{DA9FBC63-A9B4-4574-B454-0AC55A7C6A75}"/>
          </ac:picMkLst>
        </pc:picChg>
      </pc:sldChg>
      <pc:sldChg chg="add">
        <pc:chgData name="Jonny Tilford" userId="1700ab20-2b1c-4e6c-8c80-166aa5a5c274" providerId="ADAL" clId="{895E349F-E8A4-4665-A7D8-59DC0CD87049}" dt="2025-10-22T16:04:20.382" v="826" actId="2890"/>
        <pc:sldMkLst>
          <pc:docMk/>
          <pc:sldMk cId="607280481" sldId="276"/>
        </pc:sldMkLst>
      </pc:sldChg>
      <pc:sldChg chg="add del">
        <pc:chgData name="Jonny Tilford" userId="1700ab20-2b1c-4e6c-8c80-166aa5a5c274" providerId="ADAL" clId="{895E349F-E8A4-4665-A7D8-59DC0CD87049}" dt="2025-10-22T16:01:00.962" v="775" actId="47"/>
        <pc:sldMkLst>
          <pc:docMk/>
          <pc:sldMk cId="1835272386" sldId="276"/>
        </pc:sldMkLst>
      </pc:sldChg>
      <pc:sldChg chg="addSp delSp modSp add mod">
        <pc:chgData name="Jonny Tilford" userId="1700ab20-2b1c-4e6c-8c80-166aa5a5c274" providerId="ADAL" clId="{895E349F-E8A4-4665-A7D8-59DC0CD87049}" dt="2025-10-22T16:13:01.820" v="879"/>
        <pc:sldMkLst>
          <pc:docMk/>
          <pc:sldMk cId="1052652544" sldId="277"/>
        </pc:sldMkLst>
        <pc:spChg chg="del">
          <ac:chgData name="Jonny Tilford" userId="1700ab20-2b1c-4e6c-8c80-166aa5a5c274" providerId="ADAL" clId="{895E349F-E8A4-4665-A7D8-59DC0CD87049}" dt="2025-10-22T16:04:38.979" v="837" actId="478"/>
          <ac:spMkLst>
            <pc:docMk/>
            <pc:sldMk cId="1052652544" sldId="277"/>
            <ac:spMk id="2" creationId="{10910E95-E173-F290-B3A9-B2FF0650F98F}"/>
          </ac:spMkLst>
        </pc:spChg>
        <pc:picChg chg="del">
          <ac:chgData name="Jonny Tilford" userId="1700ab20-2b1c-4e6c-8c80-166aa5a5c274" providerId="ADAL" clId="{895E349F-E8A4-4665-A7D8-59DC0CD87049}" dt="2025-10-22T16:04:37.722" v="835" actId="478"/>
          <ac:picMkLst>
            <pc:docMk/>
            <pc:sldMk cId="1052652544" sldId="277"/>
            <ac:picMk id="3" creationId="{F58F9DFF-7B79-5434-0676-78E821268911}"/>
          </ac:picMkLst>
        </pc:picChg>
        <pc:picChg chg="add mod">
          <ac:chgData name="Jonny Tilford" userId="1700ab20-2b1c-4e6c-8c80-166aa5a5c274" providerId="ADAL" clId="{895E349F-E8A4-4665-A7D8-59DC0CD87049}" dt="2025-10-22T16:11:51.408" v="869" actId="1076"/>
          <ac:picMkLst>
            <pc:docMk/>
            <pc:sldMk cId="1052652544" sldId="277"/>
            <ac:picMk id="4" creationId="{DD538ABA-7028-A2F6-9703-660789F14DEF}"/>
          </ac:picMkLst>
        </pc:picChg>
        <pc:picChg chg="add mod">
          <ac:chgData name="Jonny Tilford" userId="1700ab20-2b1c-4e6c-8c80-166aa5a5c274" providerId="ADAL" clId="{895E349F-E8A4-4665-A7D8-59DC0CD87049}" dt="2025-10-22T16:13:01.820" v="879"/>
          <ac:picMkLst>
            <pc:docMk/>
            <pc:sldMk cId="1052652544" sldId="277"/>
            <ac:picMk id="5" creationId="{5CA0630B-6AC7-4F7F-C07A-D7C1F016F911}"/>
          </ac:picMkLst>
        </pc:picChg>
        <pc:picChg chg="del">
          <ac:chgData name="Jonny Tilford" userId="1700ab20-2b1c-4e6c-8c80-166aa5a5c274" providerId="ADAL" clId="{895E349F-E8A4-4665-A7D8-59DC0CD87049}" dt="2025-10-22T16:04:39.395" v="838" actId="478"/>
          <ac:picMkLst>
            <pc:docMk/>
            <pc:sldMk cId="1052652544" sldId="277"/>
            <ac:picMk id="4098" creationId="{8BCCBD7D-6A6A-B9CB-AF86-8C8184DB41C1}"/>
          </ac:picMkLst>
        </pc:picChg>
        <pc:picChg chg="del">
          <ac:chgData name="Jonny Tilford" userId="1700ab20-2b1c-4e6c-8c80-166aa5a5c274" providerId="ADAL" clId="{895E349F-E8A4-4665-A7D8-59DC0CD87049}" dt="2025-10-22T16:04:38.179" v="836" actId="478"/>
          <ac:picMkLst>
            <pc:docMk/>
            <pc:sldMk cId="1052652544" sldId="277"/>
            <ac:picMk id="4100" creationId="{56580061-BD47-EF6D-0CDD-B5FF3AF91EEA}"/>
          </ac:picMkLst>
        </pc:picChg>
        <pc:picChg chg="add del mod">
          <ac:chgData name="Jonny Tilford" userId="1700ab20-2b1c-4e6c-8c80-166aa5a5c274" providerId="ADAL" clId="{895E349F-E8A4-4665-A7D8-59DC0CD87049}" dt="2025-10-22T16:13:00.715" v="878" actId="478"/>
          <ac:picMkLst>
            <pc:docMk/>
            <pc:sldMk cId="1052652544" sldId="277"/>
            <ac:picMk id="5122" creationId="{0E1BAB35-A669-1F0F-D8E6-B75CE3D9B911}"/>
          </ac:picMkLst>
        </pc:picChg>
        <pc:picChg chg="add del">
          <ac:chgData name="Jonny Tilford" userId="1700ab20-2b1c-4e6c-8c80-166aa5a5c274" providerId="ADAL" clId="{895E349F-E8A4-4665-A7D8-59DC0CD87049}" dt="2025-10-22T16:05:25.291" v="843" actId="478"/>
          <ac:picMkLst>
            <pc:docMk/>
            <pc:sldMk cId="1052652544" sldId="277"/>
            <ac:picMk id="5124" creationId="{37CA13F9-9E33-AD29-05AB-6B2AC27854D7}"/>
          </ac:picMkLst>
        </pc:picChg>
        <pc:picChg chg="add mod">
          <ac:chgData name="Jonny Tilford" userId="1700ab20-2b1c-4e6c-8c80-166aa5a5c274" providerId="ADAL" clId="{895E349F-E8A4-4665-A7D8-59DC0CD87049}" dt="2025-10-22T16:06:15.798" v="858"/>
          <ac:picMkLst>
            <pc:docMk/>
            <pc:sldMk cId="1052652544" sldId="277"/>
            <ac:picMk id="5126" creationId="{5C58C639-AA5F-4766-298E-3C4C9CF2F2C9}"/>
          </ac:picMkLst>
        </pc:picChg>
        <pc:picChg chg="add del mod">
          <ac:chgData name="Jonny Tilford" userId="1700ab20-2b1c-4e6c-8c80-166aa5a5c274" providerId="ADAL" clId="{895E349F-E8A4-4665-A7D8-59DC0CD87049}" dt="2025-10-22T16:11:46.820" v="865" actId="478"/>
          <ac:picMkLst>
            <pc:docMk/>
            <pc:sldMk cId="1052652544" sldId="277"/>
            <ac:picMk id="5128" creationId="{75585436-9FE6-A664-0D79-03E2A869876B}"/>
          </ac:picMkLst>
        </pc:picChg>
      </pc:sldChg>
      <pc:sldChg chg="addSp modSp add">
        <pc:chgData name="Jonny Tilford" userId="1700ab20-2b1c-4e6c-8c80-166aa5a5c274" providerId="ADAL" clId="{895E349F-E8A4-4665-A7D8-59DC0CD87049}" dt="2025-10-22T16:12:42.405" v="873" actId="1076"/>
        <pc:sldMkLst>
          <pc:docMk/>
          <pc:sldMk cId="3904399838" sldId="278"/>
        </pc:sldMkLst>
        <pc:picChg chg="add mod">
          <ac:chgData name="Jonny Tilford" userId="1700ab20-2b1c-4e6c-8c80-166aa5a5c274" providerId="ADAL" clId="{895E349F-E8A4-4665-A7D8-59DC0CD87049}" dt="2025-10-22T16:12:42.405" v="873" actId="1076"/>
          <ac:picMkLst>
            <pc:docMk/>
            <pc:sldMk cId="3904399838" sldId="278"/>
            <ac:picMk id="6146" creationId="{48B1107A-0AEF-E818-8FD8-7369E58294F9}"/>
          </ac:picMkLst>
        </pc:picChg>
      </pc:sldChg>
      <pc:sldChg chg="addSp modSp add">
        <pc:chgData name="Jonny Tilford" userId="1700ab20-2b1c-4e6c-8c80-166aa5a5c274" providerId="ADAL" clId="{895E349F-E8A4-4665-A7D8-59DC0CD87049}" dt="2025-10-22T16:12:52.179" v="876" actId="1076"/>
        <pc:sldMkLst>
          <pc:docMk/>
          <pc:sldMk cId="537567259" sldId="279"/>
        </pc:sldMkLst>
        <pc:picChg chg="add mod">
          <ac:chgData name="Jonny Tilford" userId="1700ab20-2b1c-4e6c-8c80-166aa5a5c274" providerId="ADAL" clId="{895E349F-E8A4-4665-A7D8-59DC0CD87049}" dt="2025-10-22T16:12:52.179" v="876" actId="1076"/>
          <ac:picMkLst>
            <pc:docMk/>
            <pc:sldMk cId="537567259" sldId="279"/>
            <ac:picMk id="2" creationId="{3386AB17-38D1-5CC9-F5AE-CF31152F1F97}"/>
          </ac:picMkLst>
        </pc:picChg>
      </pc:sldChg>
      <pc:sldChg chg="addSp modSp add">
        <pc:chgData name="Jonny Tilford" userId="1700ab20-2b1c-4e6c-8c80-166aa5a5c274" providerId="ADAL" clId="{895E349F-E8A4-4665-A7D8-59DC0CD87049}" dt="2025-10-22T16:13:18.490" v="888" actId="1076"/>
        <pc:sldMkLst>
          <pc:docMk/>
          <pc:sldMk cId="1479833187" sldId="280"/>
        </pc:sldMkLst>
        <pc:picChg chg="add mod">
          <ac:chgData name="Jonny Tilford" userId="1700ab20-2b1c-4e6c-8c80-166aa5a5c274" providerId="ADAL" clId="{895E349F-E8A4-4665-A7D8-59DC0CD87049}" dt="2025-10-22T16:13:03.335" v="880"/>
          <ac:picMkLst>
            <pc:docMk/>
            <pc:sldMk cId="1479833187" sldId="280"/>
            <ac:picMk id="2" creationId="{713437E4-4662-45A6-235C-EA8B37C410DA}"/>
          </ac:picMkLst>
        </pc:picChg>
        <pc:picChg chg="add mod">
          <ac:chgData name="Jonny Tilford" userId="1700ab20-2b1c-4e6c-8c80-166aa5a5c274" providerId="ADAL" clId="{895E349F-E8A4-4665-A7D8-59DC0CD87049}" dt="2025-10-22T16:13:15.627" v="886" actId="1076"/>
          <ac:picMkLst>
            <pc:docMk/>
            <pc:sldMk cId="1479833187" sldId="280"/>
            <ac:picMk id="3" creationId="{316E2715-56F7-0428-D5E9-6D4FB7D4AD7F}"/>
          </ac:picMkLst>
        </pc:picChg>
        <pc:picChg chg="add mod">
          <ac:chgData name="Jonny Tilford" userId="1700ab20-2b1c-4e6c-8c80-166aa5a5c274" providerId="ADAL" clId="{895E349F-E8A4-4665-A7D8-59DC0CD87049}" dt="2025-10-22T16:13:08.907" v="884" actId="1076"/>
          <ac:picMkLst>
            <pc:docMk/>
            <pc:sldMk cId="1479833187" sldId="280"/>
            <ac:picMk id="5" creationId="{F57EBE13-4363-C633-8B46-A465303DD39A}"/>
          </ac:picMkLst>
        </pc:picChg>
        <pc:picChg chg="add mod">
          <ac:chgData name="Jonny Tilford" userId="1700ab20-2b1c-4e6c-8c80-166aa5a5c274" providerId="ADAL" clId="{895E349F-E8A4-4665-A7D8-59DC0CD87049}" dt="2025-10-22T16:13:18.490" v="888" actId="1076"/>
          <ac:picMkLst>
            <pc:docMk/>
            <pc:sldMk cId="1479833187" sldId="280"/>
            <ac:picMk id="6" creationId="{99D350CB-175A-51B4-F92E-5C4A100B5FE3}"/>
          </ac:picMkLst>
        </pc:picChg>
      </pc:sldChg>
    </pc:docChg>
  </pc:docChgLst>
  <pc:docChgLst>
    <pc:chgData name="Jonny Tilford" userId="1700ab20-2b1c-4e6c-8c80-166aa5a5c274" providerId="ADAL" clId="{485864B3-E012-4EB7-B1E4-0E8BEE7FC5CD}"/>
    <pc:docChg chg="undo custSel addSld delSld modSld sldOrd">
      <pc:chgData name="Jonny Tilford" userId="1700ab20-2b1c-4e6c-8c80-166aa5a5c274" providerId="ADAL" clId="{485864B3-E012-4EB7-B1E4-0E8BEE7FC5CD}" dt="2025-09-05T21:11:01.466" v="119" actId="688"/>
      <pc:docMkLst>
        <pc:docMk/>
      </pc:docMkLst>
      <pc:sldChg chg="addSp delSp modSp del mod setBg">
        <pc:chgData name="Jonny Tilford" userId="1700ab20-2b1c-4e6c-8c80-166aa5a5c274" providerId="ADAL" clId="{485864B3-E012-4EB7-B1E4-0E8BEE7FC5CD}" dt="2025-09-05T21:02:20.752" v="72" actId="47"/>
        <pc:sldMkLst>
          <pc:docMk/>
          <pc:sldMk cId="109857222" sldId="256"/>
        </pc:sldMkLst>
      </pc:sldChg>
      <pc:sldChg chg="new del">
        <pc:chgData name="Jonny Tilford" userId="1700ab20-2b1c-4e6c-8c80-166aa5a5c274" providerId="ADAL" clId="{485864B3-E012-4EB7-B1E4-0E8BEE7FC5CD}" dt="2025-09-05T20:59:58.776" v="62" actId="680"/>
        <pc:sldMkLst>
          <pc:docMk/>
          <pc:sldMk cId="3044738604" sldId="257"/>
        </pc:sldMkLst>
      </pc:sldChg>
      <pc:sldChg chg="modSp add mod ord">
        <pc:chgData name="Jonny Tilford" userId="1700ab20-2b1c-4e6c-8c80-166aa5a5c274" providerId="ADAL" clId="{485864B3-E012-4EB7-B1E4-0E8BEE7FC5CD}" dt="2025-09-05T21:02:19.215" v="71"/>
        <pc:sldMkLst>
          <pc:docMk/>
          <pc:sldMk cId="3629804667" sldId="257"/>
        </pc:sldMkLst>
      </pc:sldChg>
      <pc:sldChg chg="addSp delSp modSp add mod">
        <pc:chgData name="Jonny Tilford" userId="1700ab20-2b1c-4e6c-8c80-166aa5a5c274" providerId="ADAL" clId="{485864B3-E012-4EB7-B1E4-0E8BEE7FC5CD}" dt="2025-09-05T21:05:45.435" v="79"/>
        <pc:sldMkLst>
          <pc:docMk/>
          <pc:sldMk cId="724303886" sldId="258"/>
        </pc:sldMkLst>
      </pc:sldChg>
      <pc:sldChg chg="addSp delSp modSp add">
        <pc:chgData name="Jonny Tilford" userId="1700ab20-2b1c-4e6c-8c80-166aa5a5c274" providerId="ADAL" clId="{485864B3-E012-4EB7-B1E4-0E8BEE7FC5CD}" dt="2025-09-05T21:07:28.338" v="90" actId="1076"/>
        <pc:sldMkLst>
          <pc:docMk/>
          <pc:sldMk cId="2083962895" sldId="259"/>
        </pc:sldMkLst>
      </pc:sldChg>
      <pc:sldChg chg="addSp delSp add">
        <pc:chgData name="Jonny Tilford" userId="1700ab20-2b1c-4e6c-8c80-166aa5a5c274" providerId="ADAL" clId="{485864B3-E012-4EB7-B1E4-0E8BEE7FC5CD}" dt="2025-09-05T21:08:25.015" v="94"/>
        <pc:sldMkLst>
          <pc:docMk/>
          <pc:sldMk cId="3266081978" sldId="260"/>
        </pc:sldMkLst>
      </pc:sldChg>
      <pc:sldChg chg="addSp delSp modSp add">
        <pc:chgData name="Jonny Tilford" userId="1700ab20-2b1c-4e6c-8c80-166aa5a5c274" providerId="ADAL" clId="{485864B3-E012-4EB7-B1E4-0E8BEE7FC5CD}" dt="2025-09-05T21:09:06.370" v="104" actId="688"/>
        <pc:sldMkLst>
          <pc:docMk/>
          <pc:sldMk cId="2151744096" sldId="261"/>
        </pc:sldMkLst>
      </pc:sldChg>
      <pc:sldChg chg="addSp delSp add">
        <pc:chgData name="Jonny Tilford" userId="1700ab20-2b1c-4e6c-8c80-166aa5a5c274" providerId="ADAL" clId="{485864B3-E012-4EB7-B1E4-0E8BEE7FC5CD}" dt="2025-09-05T21:09:33.185" v="108"/>
        <pc:sldMkLst>
          <pc:docMk/>
          <pc:sldMk cId="3816453763" sldId="262"/>
        </pc:sldMkLst>
      </pc:sldChg>
      <pc:sldChg chg="addSp delSp modSp add">
        <pc:chgData name="Jonny Tilford" userId="1700ab20-2b1c-4e6c-8c80-166aa5a5c274" providerId="ADAL" clId="{485864B3-E012-4EB7-B1E4-0E8BEE7FC5CD}" dt="2025-09-05T21:11:01.466" v="119" actId="688"/>
        <pc:sldMkLst>
          <pc:docMk/>
          <pc:sldMk cId="3478368652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22/10/2025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1.jpe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670015-49C4-96E9-E22A-533E4F0B0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4E85-657A-84C0-3149-06E3FEB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539" y="508000"/>
            <a:ext cx="9790922" cy="3149599"/>
          </a:xfrm>
        </p:spPr>
        <p:txBody>
          <a:bodyPr anchor="ctr">
            <a:norm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Would you feel like carrying on if..?</a:t>
            </a:r>
          </a:p>
        </p:txBody>
      </p:sp>
      <p:pic>
        <p:nvPicPr>
          <p:cNvPr id="3" name="Picture 2" descr="30+ Thousand Running Race Cartoon Royalty-Free Images, Stock Photos &amp;  Pictures | Shutterstock">
            <a:extLst>
              <a:ext uri="{FF2B5EF4-FFF2-40B4-BE49-F238E27FC236}">
                <a16:creationId xmlns:a16="http://schemas.microsoft.com/office/drawing/2014/main" id="{EF2F012E-DE76-09D4-F7B9-392A785B31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87"/>
          <a:stretch>
            <a:fillRect/>
          </a:stretch>
        </p:blipFill>
        <p:spPr bwMode="auto">
          <a:xfrm rot="21415365">
            <a:off x="514350" y="3657599"/>
            <a:ext cx="5581650" cy="245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lean Up Kids Images – Browse 44,239 Stock Photos, Vectors, and Video |  Adobe Stock">
            <a:extLst>
              <a:ext uri="{FF2B5EF4-FFF2-40B4-BE49-F238E27FC236}">
                <a16:creationId xmlns:a16="http://schemas.microsoft.com/office/drawing/2014/main" id="{1C9CB1AB-AB84-B95F-04AA-7651C160F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8648">
            <a:off x="8003071" y="3509553"/>
            <a:ext cx="3826978" cy="275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804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76D3DD-F4A8-8BAA-3BBF-A6CC24DDD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low Clipart Yellow - Dot Style Sun Burst Tattoo Transparent PNG - 640x480  - Free Download on NicePNG">
            <a:extLst>
              <a:ext uri="{FF2B5EF4-FFF2-40B4-BE49-F238E27FC236}">
                <a16:creationId xmlns:a16="http://schemas.microsoft.com/office/drawing/2014/main" id="{892E5BB2-93BE-3BB8-052D-4033B2EC26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2" t="7153" r="8298" b="6959"/>
          <a:stretch>
            <a:fillRect/>
          </a:stretch>
        </p:blipFill>
        <p:spPr bwMode="auto">
          <a:xfrm>
            <a:off x="8598568" y="1203158"/>
            <a:ext cx="2759243" cy="198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30+ Thousand Running Race Cartoon Royalty-Free Images, Stock Photos &amp;  Pictures | Shutterstock">
            <a:extLst>
              <a:ext uri="{FF2B5EF4-FFF2-40B4-BE49-F238E27FC236}">
                <a16:creationId xmlns:a16="http://schemas.microsoft.com/office/drawing/2014/main" id="{BF85CD82-7656-EFCA-0EE4-A9715E97E3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87"/>
          <a:stretch>
            <a:fillRect/>
          </a:stretch>
        </p:blipFill>
        <p:spPr bwMode="auto">
          <a:xfrm>
            <a:off x="514350" y="3657599"/>
            <a:ext cx="5581650" cy="245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18,200+ Race Finish Stock Illustrations, Royalty-Free Vector Graphics &amp; Clip  Art - iStock | Race finish line, Car race finish line, Horse race finish  line">
            <a:extLst>
              <a:ext uri="{FF2B5EF4-FFF2-40B4-BE49-F238E27FC236}">
                <a16:creationId xmlns:a16="http://schemas.microsoft.com/office/drawing/2014/main" id="{E46DA820-7FEF-8739-98B9-0D66A9C77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962025"/>
            <a:ext cx="29146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ce Cream Cone Clip Art Foods Cleanclipart - Transparent Background Ice  Cream Clipart, HD Png Download - kindpng">
            <a:extLst>
              <a:ext uri="{FF2B5EF4-FFF2-40B4-BE49-F238E27FC236}">
                <a16:creationId xmlns:a16="http://schemas.microsoft.com/office/drawing/2014/main" id="{EB2130BE-2770-2B8C-3B8D-530B1840FB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62" b="90040" l="3721" r="30698">
                        <a14:foregroundMark x1="17326" y1="13347" x2="17326" y2="13347"/>
                        <a14:foregroundMark x1="19186" y1="9562" x2="19186" y2="9562"/>
                        <a14:foregroundMark x1="3837" y1="36853" x2="3837" y2="36853"/>
                        <a14:foregroundMark x1="30698" y1="36454" x2="30698" y2="36454"/>
                        <a14:foregroundMark x1="17558" y1="89641" x2="17558" y2="89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1" t="6504" r="67270"/>
          <a:stretch>
            <a:fillRect/>
          </a:stretch>
        </p:blipFill>
        <p:spPr bwMode="auto">
          <a:xfrm>
            <a:off x="9496925" y="1427746"/>
            <a:ext cx="898359" cy="165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370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27A47D-FC3B-F976-2B8D-B0614146F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low Clipart Yellow - Dot Style Sun Burst Tattoo Transparent PNG - 640x480  - Free Download on NicePNG">
            <a:extLst>
              <a:ext uri="{FF2B5EF4-FFF2-40B4-BE49-F238E27FC236}">
                <a16:creationId xmlns:a16="http://schemas.microsoft.com/office/drawing/2014/main" id="{E75A68C3-E21B-4504-8AC8-DC1929CCC7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2" t="7153" r="8298" b="6959"/>
          <a:stretch>
            <a:fillRect/>
          </a:stretch>
        </p:blipFill>
        <p:spPr bwMode="auto">
          <a:xfrm>
            <a:off x="8598568" y="1203158"/>
            <a:ext cx="2759243" cy="198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30+ Thousand Running Race Cartoon Royalty-Free Images, Stock Photos &amp;  Pictures | Shutterstock">
            <a:extLst>
              <a:ext uri="{FF2B5EF4-FFF2-40B4-BE49-F238E27FC236}">
                <a16:creationId xmlns:a16="http://schemas.microsoft.com/office/drawing/2014/main" id="{33FCAAD7-E0A2-46FC-86C6-6A259D4088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87"/>
          <a:stretch>
            <a:fillRect/>
          </a:stretch>
        </p:blipFill>
        <p:spPr bwMode="auto">
          <a:xfrm>
            <a:off x="514350" y="3657599"/>
            <a:ext cx="5581650" cy="245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18,200+ Race Finish Stock Illustrations, Royalty-Free Vector Graphics &amp; Clip  Art - iStock | Race finish line, Car race finish line, Horse race finish  line">
            <a:extLst>
              <a:ext uri="{FF2B5EF4-FFF2-40B4-BE49-F238E27FC236}">
                <a16:creationId xmlns:a16="http://schemas.microsoft.com/office/drawing/2014/main" id="{CB3CFC66-E9B7-7C22-00BE-490C5551D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962025"/>
            <a:ext cx="29146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ce Cream Cone Clip Art Foods Cleanclipart - Transparent Background Ice  Cream Clipart, HD Png Download - kindpng">
            <a:extLst>
              <a:ext uri="{FF2B5EF4-FFF2-40B4-BE49-F238E27FC236}">
                <a16:creationId xmlns:a16="http://schemas.microsoft.com/office/drawing/2014/main" id="{1E3F552F-03BF-5427-6AB3-CC364D5447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62" b="90040" l="3721" r="30698">
                        <a14:foregroundMark x1="17326" y1="13347" x2="17326" y2="13347"/>
                        <a14:foregroundMark x1="19186" y1="9562" x2="19186" y2="9562"/>
                        <a14:foregroundMark x1="3837" y1="36853" x2="3837" y2="36853"/>
                        <a14:foregroundMark x1="30698" y1="36454" x2="30698" y2="36454"/>
                        <a14:foregroundMark x1="17558" y1="89641" x2="17558" y2="89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1" t="6504" r="67270"/>
          <a:stretch>
            <a:fillRect/>
          </a:stretch>
        </p:blipFill>
        <p:spPr bwMode="auto">
          <a:xfrm>
            <a:off x="9496925" y="1427746"/>
            <a:ext cx="898359" cy="165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Bright Green Tick PNG, SVG Clip art for Web - Download Clip Art, PNG ...">
            <a:extLst>
              <a:ext uri="{FF2B5EF4-FFF2-40B4-BE49-F238E27FC236}">
                <a16:creationId xmlns:a16="http://schemas.microsoft.com/office/drawing/2014/main" id="{48B1107A-0AEF-E818-8FD8-7369E5829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592" y="3878556"/>
            <a:ext cx="2466976" cy="246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399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77985C-4657-940C-DF27-0B5C2EE33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low Clipart Yellow - Dot Style Sun Burst Tattoo Transparent PNG - 640x480  - Free Download on NicePNG">
            <a:extLst>
              <a:ext uri="{FF2B5EF4-FFF2-40B4-BE49-F238E27FC236}">
                <a16:creationId xmlns:a16="http://schemas.microsoft.com/office/drawing/2014/main" id="{1665B140-7697-998A-5538-CFB20C2F6A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2" t="7153" r="8298" b="6959"/>
          <a:stretch>
            <a:fillRect/>
          </a:stretch>
        </p:blipFill>
        <p:spPr bwMode="auto">
          <a:xfrm>
            <a:off x="8598568" y="1203158"/>
            <a:ext cx="2759243" cy="198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30+ Thousand Running Race Cartoon Royalty-Free Images, Stock Photos &amp;  Pictures | Shutterstock">
            <a:extLst>
              <a:ext uri="{FF2B5EF4-FFF2-40B4-BE49-F238E27FC236}">
                <a16:creationId xmlns:a16="http://schemas.microsoft.com/office/drawing/2014/main" id="{D3D36DEA-8A71-262D-035F-1C8748937D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87"/>
          <a:stretch>
            <a:fillRect/>
          </a:stretch>
        </p:blipFill>
        <p:spPr bwMode="auto">
          <a:xfrm>
            <a:off x="514350" y="3657599"/>
            <a:ext cx="5581650" cy="245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18,200+ Race Finish Stock Illustrations, Royalty-Free Vector Graphics &amp; Clip  Art - iStock | Race finish line, Car race finish line, Horse race finish  line">
            <a:extLst>
              <a:ext uri="{FF2B5EF4-FFF2-40B4-BE49-F238E27FC236}">
                <a16:creationId xmlns:a16="http://schemas.microsoft.com/office/drawing/2014/main" id="{5AFC8C68-5F91-CB87-99E7-BF3E909357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962025"/>
            <a:ext cx="29146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ce Cream Cone Clip Art Foods Cleanclipart - Transparent Background Ice  Cream Clipart, HD Png Download - kindpng">
            <a:extLst>
              <a:ext uri="{FF2B5EF4-FFF2-40B4-BE49-F238E27FC236}">
                <a16:creationId xmlns:a16="http://schemas.microsoft.com/office/drawing/2014/main" id="{46761360-FF38-9CEF-4F07-9233FC3D74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62" b="90040" l="3721" r="30698">
                        <a14:foregroundMark x1="17326" y1="13347" x2="17326" y2="13347"/>
                        <a14:foregroundMark x1="19186" y1="9562" x2="19186" y2="9562"/>
                        <a14:foregroundMark x1="3837" y1="36853" x2="3837" y2="36853"/>
                        <a14:foregroundMark x1="30698" y1="36454" x2="30698" y2="36454"/>
                        <a14:foregroundMark x1="17558" y1="89641" x2="17558" y2="89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1" t="6504" r="67270"/>
          <a:stretch>
            <a:fillRect/>
          </a:stretch>
        </p:blipFill>
        <p:spPr bwMode="auto">
          <a:xfrm>
            <a:off x="9496925" y="1427746"/>
            <a:ext cx="898359" cy="165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ce Cream Man Vector Images – Browse 10,587 Stock Photos, Vectors, and  Video | Adobe Stock">
            <a:extLst>
              <a:ext uri="{FF2B5EF4-FFF2-40B4-BE49-F238E27FC236}">
                <a16:creationId xmlns:a16="http://schemas.microsoft.com/office/drawing/2014/main" id="{ADBA6C2C-5711-79A3-37F0-16E91F825F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4" t="3685" r="25212" b="6937"/>
          <a:stretch>
            <a:fillRect/>
          </a:stretch>
        </p:blipFill>
        <p:spPr bwMode="auto">
          <a:xfrm>
            <a:off x="8592115" y="3585626"/>
            <a:ext cx="2765696" cy="290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ross 1">
            <a:extLst>
              <a:ext uri="{FF2B5EF4-FFF2-40B4-BE49-F238E27FC236}">
                <a16:creationId xmlns:a16="http://schemas.microsoft.com/office/drawing/2014/main" id="{BDA01CDF-0630-06E7-94D2-22D484FD33BC}"/>
              </a:ext>
            </a:extLst>
          </p:cNvPr>
          <p:cNvSpPr/>
          <p:nvPr/>
        </p:nvSpPr>
        <p:spPr>
          <a:xfrm rot="2751013">
            <a:off x="8686103" y="885923"/>
            <a:ext cx="2520000" cy="2520000"/>
          </a:xfrm>
          <a:prstGeom prst="plus">
            <a:avLst>
              <a:gd name="adj" fmla="val 43198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283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092B9C-6861-DE16-DDDE-B53DE1B84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low Clipart Yellow - Dot Style Sun Burst Tattoo Transparent PNG - 640x480  - Free Download on NicePNG">
            <a:extLst>
              <a:ext uri="{FF2B5EF4-FFF2-40B4-BE49-F238E27FC236}">
                <a16:creationId xmlns:a16="http://schemas.microsoft.com/office/drawing/2014/main" id="{E9E98C53-5670-0C5E-C113-0C23BF4022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2" t="7153" r="8298" b="6959"/>
          <a:stretch>
            <a:fillRect/>
          </a:stretch>
        </p:blipFill>
        <p:spPr bwMode="auto">
          <a:xfrm>
            <a:off x="7649567" y="571196"/>
            <a:ext cx="3635835" cy="262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lean Up Kids Images – Browse 44,239 Stock Photos, Vectors, and Video |  Adobe Stock">
            <a:extLst>
              <a:ext uri="{FF2B5EF4-FFF2-40B4-BE49-F238E27FC236}">
                <a16:creationId xmlns:a16="http://schemas.microsoft.com/office/drawing/2014/main" id="{8C2FBE19-3FA5-C729-E9AC-1A006C7B2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88" y="3661995"/>
            <a:ext cx="3826978" cy="275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Black Kid Jump: Over 14,049 Royalty-Free Licensable Stock Illustrations &amp;  Drawings | Shutterstock">
            <a:extLst>
              <a:ext uri="{FF2B5EF4-FFF2-40B4-BE49-F238E27FC236}">
                <a16:creationId xmlns:a16="http://schemas.microsoft.com/office/drawing/2014/main" id="{00D17B6C-AAA8-2325-163F-BB8F54AE3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" b="94000" l="9728" r="89689">
                        <a14:foregroundMark x1="50973" y1="38500" x2="50195" y2="14167"/>
                        <a14:foregroundMark x1="68093" y1="3167" x2="68093" y2="3167"/>
                        <a14:foregroundMark x1="33268" y1="84833" x2="68093" y2="80667"/>
                        <a14:foregroundMark x1="68093" y1="80667" x2="71595" y2="81333"/>
                        <a14:foregroundMark x1="20428" y1="80667" x2="26848" y2="84833"/>
                        <a14:foregroundMark x1="67315" y1="84833" x2="81712" y2="77000"/>
                        <a14:foregroundMark x1="20428" y1="78833" x2="24708" y2="74500"/>
                        <a14:foregroundMark x1="50195" y1="74500" x2="47471" y2="74500"/>
                        <a14:foregroundMark x1="32879" y1="2000" x2="32879" y2="2000"/>
                        <a14:foregroundMark x1="30739" y1="92000" x2="30350" y2="94000"/>
                        <a14:foregroundMark x1="30350" y1="94000" x2="30350" y2="94000"/>
                        <a14:foregroundMark x1="57393" y1="90167" x2="57393" y2="89333"/>
                        <a14:foregroundMark x1="45136" y1="90667" x2="48054" y2="9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235" y="687459"/>
            <a:ext cx="2184497" cy="254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587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47C08F-B449-805B-EBDA-356E2961B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low Clipart Yellow - Dot Style Sun Burst Tattoo Transparent PNG - 640x480  - Free Download on NicePNG">
            <a:extLst>
              <a:ext uri="{FF2B5EF4-FFF2-40B4-BE49-F238E27FC236}">
                <a16:creationId xmlns:a16="http://schemas.microsoft.com/office/drawing/2014/main" id="{D0D6298F-8637-ED5D-CD3E-556455FFBB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2" t="7153" r="8298" b="6959"/>
          <a:stretch>
            <a:fillRect/>
          </a:stretch>
        </p:blipFill>
        <p:spPr bwMode="auto">
          <a:xfrm>
            <a:off x="7649567" y="571196"/>
            <a:ext cx="3635835" cy="262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lean Up Kids Images – Browse 44,239 Stock Photos, Vectors, and Video |  Adobe Stock">
            <a:extLst>
              <a:ext uri="{FF2B5EF4-FFF2-40B4-BE49-F238E27FC236}">
                <a16:creationId xmlns:a16="http://schemas.microsoft.com/office/drawing/2014/main" id="{3A76B401-0BF5-49EB-530F-7A0D7A2DB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88" y="3661995"/>
            <a:ext cx="3826978" cy="275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Black Kid Jump: Over 14,049 Royalty-Free Licensable Stock Illustrations &amp;  Drawings | Shutterstock">
            <a:extLst>
              <a:ext uri="{FF2B5EF4-FFF2-40B4-BE49-F238E27FC236}">
                <a16:creationId xmlns:a16="http://schemas.microsoft.com/office/drawing/2014/main" id="{112EC008-B571-1AAE-8BBE-A516D475E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" b="94000" l="9728" r="89689">
                        <a14:foregroundMark x1="50973" y1="38500" x2="50195" y2="14167"/>
                        <a14:foregroundMark x1="68093" y1="3167" x2="68093" y2="3167"/>
                        <a14:foregroundMark x1="33268" y1="84833" x2="68093" y2="80667"/>
                        <a14:foregroundMark x1="68093" y1="80667" x2="71595" y2="81333"/>
                        <a14:foregroundMark x1="20428" y1="80667" x2="26848" y2="84833"/>
                        <a14:foregroundMark x1="67315" y1="84833" x2="81712" y2="77000"/>
                        <a14:foregroundMark x1="20428" y1="78833" x2="24708" y2="74500"/>
                        <a14:foregroundMark x1="50195" y1="74500" x2="47471" y2="74500"/>
                        <a14:foregroundMark x1="32879" y1="2000" x2="32879" y2="2000"/>
                        <a14:foregroundMark x1="30739" y1="92000" x2="30350" y2="94000"/>
                        <a14:foregroundMark x1="30350" y1="94000" x2="30350" y2="94000"/>
                        <a14:foregroundMark x1="57393" y1="90167" x2="57393" y2="89333"/>
                        <a14:foregroundMark x1="45136" y1="90667" x2="48054" y2="9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235" y="687459"/>
            <a:ext cx="2184497" cy="254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Bright Green Tick PNG, SVG Clip art for Web - Download Clip Art, PNG ...">
            <a:extLst>
              <a:ext uri="{FF2B5EF4-FFF2-40B4-BE49-F238E27FC236}">
                <a16:creationId xmlns:a16="http://schemas.microsoft.com/office/drawing/2014/main" id="{3386AB17-38D1-5CC9-F5AE-CF31152F1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146" y="3950443"/>
            <a:ext cx="2466976" cy="246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567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87F5CF-2995-617E-5258-7E496D2B1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low Clipart Yellow - Dot Style Sun Burst Tattoo Transparent PNG - 640x480  - Free Download on NicePNG">
            <a:extLst>
              <a:ext uri="{FF2B5EF4-FFF2-40B4-BE49-F238E27FC236}">
                <a16:creationId xmlns:a16="http://schemas.microsoft.com/office/drawing/2014/main" id="{D7993C43-FFF5-809F-8F19-39967FF3D5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2" t="7153" r="8298" b="6959"/>
          <a:stretch>
            <a:fillRect/>
          </a:stretch>
        </p:blipFill>
        <p:spPr bwMode="auto">
          <a:xfrm>
            <a:off x="7649567" y="571196"/>
            <a:ext cx="3635835" cy="262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lean Up Kids Images – Browse 44,239 Stock Photos, Vectors, and Video |  Adobe Stock">
            <a:extLst>
              <a:ext uri="{FF2B5EF4-FFF2-40B4-BE49-F238E27FC236}">
                <a16:creationId xmlns:a16="http://schemas.microsoft.com/office/drawing/2014/main" id="{E405F560-3A02-DC2A-5091-38B9841EC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88" y="3661995"/>
            <a:ext cx="3826978" cy="275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Black Kid Jump: Over 14,049 Royalty-Free Licensable Stock Illustrations &amp;  Drawings | Shutterstock">
            <a:extLst>
              <a:ext uri="{FF2B5EF4-FFF2-40B4-BE49-F238E27FC236}">
                <a16:creationId xmlns:a16="http://schemas.microsoft.com/office/drawing/2014/main" id="{24238E3C-84AE-E83B-AA0B-6F8A6554B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00" b="94000" l="9728" r="89689">
                        <a14:foregroundMark x1="50973" y1="38500" x2="50195" y2="14167"/>
                        <a14:foregroundMark x1="68093" y1="3167" x2="68093" y2="3167"/>
                        <a14:foregroundMark x1="33268" y1="84833" x2="68093" y2="80667"/>
                        <a14:foregroundMark x1="68093" y1="80667" x2="71595" y2="81333"/>
                        <a14:foregroundMark x1="20428" y1="80667" x2="26848" y2="84833"/>
                        <a14:foregroundMark x1="67315" y1="84833" x2="81712" y2="77000"/>
                        <a14:foregroundMark x1="20428" y1="78833" x2="24708" y2="74500"/>
                        <a14:foregroundMark x1="50195" y1="74500" x2="47471" y2="74500"/>
                        <a14:foregroundMark x1="32879" y1="2000" x2="32879" y2="2000"/>
                        <a14:foregroundMark x1="30739" y1="92000" x2="30350" y2="94000"/>
                        <a14:foregroundMark x1="30350" y1="94000" x2="30350" y2="94000"/>
                        <a14:foregroundMark x1="57393" y1="90167" x2="57393" y2="89333"/>
                        <a14:foregroundMark x1="45136" y1="90667" x2="48054" y2="9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235" y="687459"/>
            <a:ext cx="2184497" cy="254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ross 1">
            <a:extLst>
              <a:ext uri="{FF2B5EF4-FFF2-40B4-BE49-F238E27FC236}">
                <a16:creationId xmlns:a16="http://schemas.microsoft.com/office/drawing/2014/main" id="{07AFD26E-E1FA-576A-52BF-A5BAC10F0230}"/>
              </a:ext>
            </a:extLst>
          </p:cNvPr>
          <p:cNvSpPr/>
          <p:nvPr/>
        </p:nvSpPr>
        <p:spPr>
          <a:xfrm rot="2751013">
            <a:off x="8243687" y="498147"/>
            <a:ext cx="2520000" cy="2520000"/>
          </a:xfrm>
          <a:prstGeom prst="plus">
            <a:avLst>
              <a:gd name="adj" fmla="val 43198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100" name="Picture 4" descr="Carland Man Patents New Flying Machine: 'The Airborne Trampoline' | Tyrone  Tribulations">
            <a:extLst>
              <a:ext uri="{FF2B5EF4-FFF2-40B4-BE49-F238E27FC236}">
                <a16:creationId xmlns:a16="http://schemas.microsoft.com/office/drawing/2014/main" id="{A5735317-FE7B-325B-8F46-40B00A89F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7043" y="3539860"/>
            <a:ext cx="3053287" cy="298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280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14C667-7D1D-BB10-622C-D3C27A135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low Clipart Yellow - Dot Style Sun Burst Tattoo Transparent PNG - 640x480  - Free Download on NicePNG">
            <a:extLst>
              <a:ext uri="{FF2B5EF4-FFF2-40B4-BE49-F238E27FC236}">
                <a16:creationId xmlns:a16="http://schemas.microsoft.com/office/drawing/2014/main" id="{78EC05D8-6BCB-4E77-F888-2CF1A18599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2" t="7153" r="8298" b="6959"/>
          <a:stretch>
            <a:fillRect/>
          </a:stretch>
        </p:blipFill>
        <p:spPr bwMode="auto">
          <a:xfrm>
            <a:off x="7649567" y="571196"/>
            <a:ext cx="3635835" cy="262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Gold medal clipart Images - Free Download on Freepik">
            <a:extLst>
              <a:ext uri="{FF2B5EF4-FFF2-40B4-BE49-F238E27FC236}">
                <a16:creationId xmlns:a16="http://schemas.microsoft.com/office/drawing/2014/main" id="{5C58C639-AA5F-4766-298E-3C4C9CF2F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270" l="10000" r="90000">
                        <a14:foregroundMark x1="48108" y1="65000" x2="45676" y2="64189"/>
                        <a14:foregroundMark x1="48919" y1="57297" x2="46892" y2="59324"/>
                        <a14:foregroundMark x1="50811" y1="56081" x2="51892" y2="59324"/>
                        <a14:foregroundMark x1="54595" y1="62027" x2="57973" y2="70000"/>
                        <a14:foregroundMark x1="57973" y1="70000" x2="45811" y2="73378"/>
                        <a14:foregroundMark x1="45811" y1="73378" x2="39865" y2="65541"/>
                        <a14:foregroundMark x1="39865" y1="65541" x2="39865" y2="60541"/>
                        <a14:foregroundMark x1="55811" y1="60541" x2="55811" y2="74865"/>
                        <a14:foregroundMark x1="55811" y1="74865" x2="53243" y2="77027"/>
                        <a14:foregroundMark x1="60946" y1="62297" x2="58514" y2="65000"/>
                        <a14:foregroundMark x1="51892" y1="90270" x2="50135" y2="90000"/>
                        <a14:foregroundMark x1="44595" y1="74730" x2="47297" y2="760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58" y="481962"/>
            <a:ext cx="2799651" cy="279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Pode ser uma imagem de 1 pessoa e a multidão">
            <a:extLst>
              <a:ext uri="{FF2B5EF4-FFF2-40B4-BE49-F238E27FC236}">
                <a16:creationId xmlns:a16="http://schemas.microsoft.com/office/drawing/2014/main" id="{DD538ABA-7028-A2F6-9703-660789F14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93" y="3016104"/>
            <a:ext cx="5575633" cy="360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Bright Green Tick PNG, SVG Clip art for Web - Download Clip Art, PNG ...">
            <a:extLst>
              <a:ext uri="{FF2B5EF4-FFF2-40B4-BE49-F238E27FC236}">
                <a16:creationId xmlns:a16="http://schemas.microsoft.com/office/drawing/2014/main" id="{5CA0630B-6AC7-4F7F-C07A-D7C1F016F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592" y="3878556"/>
            <a:ext cx="2466976" cy="246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2652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2A62D2-8884-053E-B93C-202749332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low Clipart Yellow - Dot Style Sun Burst Tattoo Transparent PNG - 640x480  - Free Download on NicePNG">
            <a:extLst>
              <a:ext uri="{FF2B5EF4-FFF2-40B4-BE49-F238E27FC236}">
                <a16:creationId xmlns:a16="http://schemas.microsoft.com/office/drawing/2014/main" id="{5A9614AB-4C60-74F0-62D0-A30BD64C95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2" t="7153" r="8298" b="6959"/>
          <a:stretch>
            <a:fillRect/>
          </a:stretch>
        </p:blipFill>
        <p:spPr bwMode="auto">
          <a:xfrm>
            <a:off x="7649567" y="571196"/>
            <a:ext cx="3635835" cy="262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Lock clip art Images - Free Download on Freepik">
            <a:extLst>
              <a:ext uri="{FF2B5EF4-FFF2-40B4-BE49-F238E27FC236}">
                <a16:creationId xmlns:a16="http://schemas.microsoft.com/office/drawing/2014/main" id="{64F591ED-9F03-2FF6-9D53-84FA8CC8D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054" y="870406"/>
            <a:ext cx="2022764" cy="202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Gold medal clipart Images - Free Download on Freepik">
            <a:extLst>
              <a:ext uri="{FF2B5EF4-FFF2-40B4-BE49-F238E27FC236}">
                <a16:creationId xmlns:a16="http://schemas.microsoft.com/office/drawing/2014/main" id="{0B32852F-F636-7D3D-B9A7-310C75625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270" l="10000" r="90000">
                        <a14:foregroundMark x1="48108" y1="65000" x2="45676" y2="64189"/>
                        <a14:foregroundMark x1="48919" y1="57297" x2="46892" y2="59324"/>
                        <a14:foregroundMark x1="50811" y1="56081" x2="51892" y2="59324"/>
                        <a14:foregroundMark x1="54595" y1="62027" x2="57973" y2="70000"/>
                        <a14:foregroundMark x1="57973" y1="70000" x2="45811" y2="73378"/>
                        <a14:foregroundMark x1="45811" y1="73378" x2="39865" y2="65541"/>
                        <a14:foregroundMark x1="39865" y1="65541" x2="39865" y2="60541"/>
                        <a14:foregroundMark x1="55811" y1="60541" x2="55811" y2="74865"/>
                        <a14:foregroundMark x1="55811" y1="74865" x2="53243" y2="77027"/>
                        <a14:foregroundMark x1="60946" y1="62297" x2="58514" y2="65000"/>
                        <a14:foregroundMark x1="51892" y1="90270" x2="50135" y2="90000"/>
                        <a14:foregroundMark x1="44595" y1="74730" x2="47297" y2="760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58" y="481962"/>
            <a:ext cx="2799651" cy="279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Pode ser uma imagem de 1 pessoa e a multidão">
            <a:extLst>
              <a:ext uri="{FF2B5EF4-FFF2-40B4-BE49-F238E27FC236}">
                <a16:creationId xmlns:a16="http://schemas.microsoft.com/office/drawing/2014/main" id="{1EBCF908-7898-7251-FD52-A11E34AD6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93" y="3016104"/>
            <a:ext cx="5575633" cy="360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Bright Green Tick PNG, SVG Clip art for Web - Download Clip Art, PNG ...">
            <a:extLst>
              <a:ext uri="{FF2B5EF4-FFF2-40B4-BE49-F238E27FC236}">
                <a16:creationId xmlns:a16="http://schemas.microsoft.com/office/drawing/2014/main" id="{713437E4-4662-45A6-235C-EA8B37C41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592" y="3878556"/>
            <a:ext cx="2466976" cy="246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Bright Green Tick PNG, SVG Clip art for Web - Download Clip Art, PNG ...">
            <a:extLst>
              <a:ext uri="{FF2B5EF4-FFF2-40B4-BE49-F238E27FC236}">
                <a16:creationId xmlns:a16="http://schemas.microsoft.com/office/drawing/2014/main" id="{316E2715-56F7-0428-D5E9-6D4FB7D4A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946" y="426194"/>
            <a:ext cx="2466976" cy="246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Bright Green Tick PNG, SVG Clip art for Web - Download Clip Art, PNG ...">
            <a:extLst>
              <a:ext uri="{FF2B5EF4-FFF2-40B4-BE49-F238E27FC236}">
                <a16:creationId xmlns:a16="http://schemas.microsoft.com/office/drawing/2014/main" id="{F57EBE13-4363-C633-8B46-A465303DD3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3710" y="4153847"/>
            <a:ext cx="2466976" cy="246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Bright Green Tick PNG, SVG Clip art for Web - Download Clip Art, PNG ...">
            <a:extLst>
              <a:ext uri="{FF2B5EF4-FFF2-40B4-BE49-F238E27FC236}">
                <a16:creationId xmlns:a16="http://schemas.microsoft.com/office/drawing/2014/main" id="{99D350CB-175A-51B4-F92E-5C4A100B5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567" y="3909062"/>
            <a:ext cx="2466976" cy="246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833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89804E-2457-49C3-B5FF-D1E75D4629C5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elements/1.1/"/>
    <ds:schemaRef ds:uri="http://schemas.openxmlformats.org/package/2006/metadata/core-properties"/>
    <ds:schemaRef ds:uri="d18bd8e2-cffe-4e71-8501-69a9d2aac352"/>
    <ds:schemaRef ds:uri="5e281f0b-1b17-4847-92d4-f5ee8cd9c7a9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EC1D093-A54F-4D87-88BB-91DFCAC694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458822-95C8-4149-91A5-D1E01AC2782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</TotalTime>
  <Words>8</Words>
  <Application>Microsoft Office PowerPoint</Application>
  <PresentationFormat>Widescreen</PresentationFormat>
  <Paragraphs>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Would you feel like carrying on if..?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Jonny Tilford</cp:lastModifiedBy>
  <cp:revision>1</cp:revision>
  <dcterms:created xsi:type="dcterms:W3CDTF">2025-09-05T20:56:03Z</dcterms:created>
  <dcterms:modified xsi:type="dcterms:W3CDTF">2025-10-22T16:13:21Z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